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8" r:id="rId2"/>
    <p:sldId id="365" r:id="rId3"/>
    <p:sldId id="366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838" autoAdjust="0"/>
    <p:restoredTop sz="93088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C6FEBE-0C37-4F89-9F60-431B203E4144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A0F8D1-EA13-4779-B3C0-5FDC17ACD7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5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5F06FE-3F5C-4BFE-9E7C-3B013F368C25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1AB0D2-7846-4316-B404-5DD1F65DE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2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76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41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8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9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95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5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6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9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9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76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7564" y="242088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/>
              <a:t>Dirección General de Bibliotecas y Fomento Editorial</a:t>
            </a:r>
          </a:p>
          <a:p>
            <a:pPr algn="ctr"/>
            <a:endParaRPr lang="es-MX" sz="4400" b="1" dirty="0"/>
          </a:p>
          <a:p>
            <a:pPr algn="ctr"/>
            <a:r>
              <a:rPr lang="es-ES_tradnl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de Estímulos a la Creación y Desarrollo Artístico (PECDA)</a:t>
            </a:r>
            <a:endParaRPr lang="es-MX" sz="4400" b="1" dirty="0">
              <a:solidFill>
                <a:srgbClr val="0070C0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14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8977" y="263691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Mediante el Programa de Estímulos a la Creación y Desarrollo Artístico, que opera en la entidad por más de 20 años, se han beneficiaron directamente alrededor de 780 creadores en la entidad, fortaleciendo los procesos creativos, la producción y formación artística, así como la difusión de obra. Los resultados de los proyectos beneficiados fortalecieron una oferta cultural de calidad hacia el interior del estado. </a:t>
            </a:r>
          </a:p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MX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Programa de Estímulo a la Creación y al Desarrollo Artístico,  se ha consolidado como uno de los mecanismos más reconocidos por la comunidad artística y con resultados importantes en la entidad; apoya los procesos de creación artística en la formación artística formal y no formal, amplía la oferta y de espacios culturales, la especialización de artistas, y atiende  la propia demanda de los creadores y promotores culturales.</a:t>
            </a:r>
            <a:endParaRPr lang="es-MX" sz="2000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PECDA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139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8977" y="263691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latin typeface="Calibri" panose="020F0502020204030204" pitchFamily="34" charset="0"/>
                <a:cs typeface="Times New Roman" panose="02020603050405020304" pitchFamily="18" charset="0"/>
              </a:rPr>
              <a:t>Resultados esperados</a:t>
            </a:r>
            <a:endParaRPr lang="es-MX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Con la entrega de estímulos a la comunidad artística y cultural: </a:t>
            </a:r>
          </a:p>
          <a:p>
            <a:pPr algn="just"/>
            <a:endParaRPr lang="es-ES_trad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Se contribuye a la garantía de los derechos artísticos y culturales de la población del estado de Hidalgo</a:t>
            </a:r>
            <a:endParaRPr lang="es-MX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Se fortalecen la economía y las actividades de los artistas y creadores hidalguenses. </a:t>
            </a:r>
            <a:endParaRPr lang="es-MX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Se fortalece la oferta cultural. </a:t>
            </a:r>
            <a:endParaRPr lang="es-MX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Se amplían las oportunidades para la creación de calidad y el desarrollo artístico en el estado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Se contribuye a la formación de públicos</a:t>
            </a:r>
            <a:endParaRPr lang="es-MX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libri" panose="020F0502020204030204" pitchFamily="34" charset="0"/>
                <a:cs typeface="Times New Roman" panose="02020603050405020304" pitchFamily="18" charset="0"/>
              </a:rPr>
              <a:t>Se promueven y difunden las actividades culturales de la entidad</a:t>
            </a:r>
            <a:endParaRPr lang="es-MX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PECDA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748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18084</TotalTime>
  <Words>259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Giovanni Acua Reyes</dc:creator>
  <cp:lastModifiedBy>DGByFE</cp:lastModifiedBy>
  <cp:revision>202</cp:revision>
  <cp:lastPrinted>2018-10-23T18:46:06Z</cp:lastPrinted>
  <dcterms:created xsi:type="dcterms:W3CDTF">2018-09-13T15:18:38Z</dcterms:created>
  <dcterms:modified xsi:type="dcterms:W3CDTF">2021-02-17T01:24:14Z</dcterms:modified>
</cp:coreProperties>
</file>